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82BA1-4405-C3B6-CBDF-2672B9EC3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5CA09-6B8D-2ADC-E2AD-D5E64C308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906C1-4F72-22D0-0EE2-5EFBF65EF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B885E-E79B-DCF0-36F1-53BE402D7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56749-7F98-E1A0-AA08-3EE0C1B0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34678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A59A0-ECEA-BAD5-6831-9EC9B5BD8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AB065B-AA14-85D5-0EA5-80A423801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D5B74-4257-46AC-6B35-9B1F40738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85D33-2A29-7DF9-3D19-CA358D98F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E7F35-CD65-53B6-F5CF-68B053848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126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8FA570-833F-4E0C-67AA-1DA7CB91A0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F7D249-2BA8-6436-754C-D4A8A33AC6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9BD19-7CA3-7D72-3D53-0BD63EB07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08ABE-52C4-6F13-6510-5827626F9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7C4B0-B492-8D49-F0A9-E7DE5D54C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7086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B0AED-9F38-E794-27FD-590B39577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E8714-704B-99BB-A3BA-8ADE4EA72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DAF74-78F6-1E18-5615-F1ECEC1BD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8D937-4C45-4387-9C3E-97C144A6F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B93B4-8FCF-9095-D333-124BCC14D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07528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CB681-EBD2-E937-762D-274EA0492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32DC3-2328-B809-4AC4-C759207E2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1C09C-43CE-3556-5B08-68F969ACE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7A907-A70B-1AE8-4464-808A5D81C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8F101-BCB8-B85D-961C-7C35482F7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682937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922CA-0CE4-99CE-2AFA-23D7471D4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1D293-7A22-EC2A-AF2D-FECBA2CCB6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20B092-46CB-3566-13CD-6D1B95376D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294593-B1B8-0087-4306-677321757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18892-1101-3408-AB02-D0BC7FD9C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3B13DF-DCBB-C378-8E4D-C0AC30E04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98524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8DE16-077A-72BF-EA9A-CA022B4FE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25BA82-A243-F9B2-B268-7D459E071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6137DD-32DF-8F49-A65F-CA039FEE4A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E2B558-F576-831E-96A5-974C0441E7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1D7681-54CD-EC98-45D1-BAC0A62E1A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2F74DA-77D8-F54E-3F53-72E1B2EB0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9602BB-E793-FF5D-8D02-9F143EC8C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361A79-BA06-0F67-14BF-145B353EE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1638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0001C-FDB7-C69B-A558-B2CBB5741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AC9021-41BD-5F69-8F7B-D99C24ED8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7BDCC3-8E03-4B8B-10D1-0416D9545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3FB1F-4EB1-8F46-9012-7FFD004D6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9360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67EED0-46A4-9197-21E2-29CDD316F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2F89D1-D7E8-7CD6-03E6-EEA3EEA63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2CDCA5-B9BD-3B45-85AE-4230376EF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15633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D43B3-A460-EDD5-1C97-FAA54A2AD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4BC28-48F7-7572-3AE6-815F70A5B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5B0637-AE64-E65A-1CE8-BE29843E34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86B63-CE65-455B-5885-4F4292109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44F3-627E-93F9-121D-B91A9FEE9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E90915-84C1-211C-18F6-1D57EE399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54786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E6FF9-18AC-3C56-5822-13065F957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083317-AA69-7804-4B44-B346785842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DD3871-95E0-CA43-C671-57150B3EEC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B106A-1F45-02A6-480B-954FE25D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38DE61-776E-7C64-2582-42F4B955D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842A5F-9078-46E6-10F6-0935F5B45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81788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BB6519-A255-7FC3-CF79-99A48792A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63DAA-37FC-32B9-C6B3-772A3F566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10013-B739-790D-9F4E-41AD8C5679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7C959-3C79-4D03-8955-164E54D76183}" type="datetimeFigureOut">
              <a:rPr lang="en-MY" smtClean="0"/>
              <a:t>21/4/2025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75862-296A-04FA-65D3-54C82FE60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0E766-3F42-DC36-7DA1-86F30B50E5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ED19A-A4DB-46A9-A34D-C426B5E2276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78771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treamlit video 2 (Lengkap)">
            <a:hlinkClick r:id="" action="ppaction://media"/>
            <a:extLst>
              <a:ext uri="{FF2B5EF4-FFF2-40B4-BE49-F238E27FC236}">
                <a16:creationId xmlns:a16="http://schemas.microsoft.com/office/drawing/2014/main" id="{51FFED63-C782-9A85-2F43-1D3C59669A4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4455" end="5710.979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121412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653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Mohd Amal Iman Bin Jamal</dc:creator>
  <cp:lastModifiedBy>Mohd Amal Iman Bin Jamal</cp:lastModifiedBy>
  <cp:revision>2</cp:revision>
  <dcterms:created xsi:type="dcterms:W3CDTF">2025-04-21T02:46:22Z</dcterms:created>
  <dcterms:modified xsi:type="dcterms:W3CDTF">2025-04-21T03:18:39Z</dcterms:modified>
</cp:coreProperties>
</file>

<file path=docProps/thumbnail.jpeg>
</file>